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648" autoAdjust="0"/>
  </p:normalViewPr>
  <p:slideViewPr>
    <p:cSldViewPr snapToGrid="0" snapToObjects="1">
      <p:cViewPr varScale="1">
        <p:scale>
          <a:sx n="135" d="100"/>
          <a:sy n="135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B98C-E00C-5846-B4BC-240D2DC6CB88}" type="datetimeFigureOut">
              <a:rPr lang="en-US" smtClean="0"/>
              <a:pPr/>
              <a:t>5/18/11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781C-59D9-5346-AF47-529C5BD7A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</a:rPr>
              <a:t>The American Civil War</a:t>
            </a:r>
            <a:endParaRPr 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This war was commonly known as the War Between the States.</a:t>
            </a:r>
            <a:endParaRPr lang="en-US" dirty="0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932730"/>
            <a:ext cx="8361582" cy="1537997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667" dirty="0" smtClean="0"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- The civil war started in the year 1861 and ended in 1865.</a:t>
            </a:r>
            <a:br>
              <a:rPr lang="en-US" sz="2667" dirty="0" smtClean="0"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</a:br>
            <a:r>
              <a:rPr lang="en-US" sz="2667" dirty="0" smtClean="0"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- </a:t>
            </a:r>
            <a:r>
              <a:rPr lang="en-US" sz="2667" dirty="0" smtClean="0">
                <a:ln>
                  <a:solidFill>
                    <a:srgbClr val="FFFF00"/>
                  </a:solidFill>
                </a:ln>
              </a:rPr>
              <a:t>The war began as the result of a dispute between certain southern states and certain northern slates regarding slavery and the taxation of cotton exports.</a:t>
            </a:r>
            <a:br>
              <a:rPr lang="en-US" sz="2667" dirty="0" smtClean="0">
                <a:ln>
                  <a:solidFill>
                    <a:srgbClr val="FFFF00"/>
                  </a:solidFill>
                </a:ln>
              </a:rPr>
            </a:br>
            <a:r>
              <a:rPr lang="en-US" sz="2667" dirty="0" smtClean="0">
                <a:ln>
                  <a:solidFill>
                    <a:srgbClr val="FFFF00"/>
                  </a:solidFill>
                </a:ln>
              </a:rPr>
              <a:t>- Instead of choosing peace the states chose side.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400" dirty="0"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</p:txBody>
      </p:sp>
      <p:pic>
        <p:nvPicPr>
          <p:cNvPr id="4" name="Content Placeholder 3" descr="300px-Battle_of_Gettysburg,_by_Currier_and_Iv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580" r="-7580"/>
          <a:stretch>
            <a:fillRect/>
          </a:stretch>
        </p:blipFill>
        <p:spPr>
          <a:xfrm>
            <a:off x="3832717" y="3405909"/>
            <a:ext cx="5311283" cy="2921001"/>
          </a:xfrm>
        </p:spPr>
      </p:pic>
      <p:sp>
        <p:nvSpPr>
          <p:cNvPr id="5" name="TextBox 4"/>
          <p:cNvSpPr txBox="1"/>
          <p:nvPr/>
        </p:nvSpPr>
        <p:spPr>
          <a:xfrm>
            <a:off x="457203" y="2955635"/>
            <a:ext cx="3375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00"/>
                  </a:solidFill>
                </a:ln>
              </a:rPr>
              <a:t>- The southern states became "The Confederacy,” an the northern states were known as "The Union."</a:t>
            </a:r>
            <a:endParaRPr lang="en-US" sz="2400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8" y="697020"/>
            <a:ext cx="8183881" cy="21387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war produced more than 970,000 casualties (3 percent of population), including approximately 560,000 deaths.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More than 600,000 men gave their lives for their country in this war.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79" y="2835818"/>
            <a:ext cx="4737251" cy="2891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American Civil War was one of the earliest true</a:t>
            </a:r>
            <a:r>
              <a:rPr lang="en-US" dirty="0" smtClean="0"/>
              <a:t> industrial wars. </a:t>
            </a:r>
            <a:r>
              <a:rPr lang="en-US" dirty="0" smtClean="0"/>
              <a:t>Railroads, the telegraph, steamships, and mass-produced weapons were employed extensively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Ten percent of all Northern males 20–45 years of age died, as did 30 percent of all Southern white males aged 18–40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Victory </a:t>
            </a:r>
            <a:r>
              <a:rPr lang="en-US" dirty="0" smtClean="0"/>
              <a:t>for the North meant the end of the Confederacy and of</a:t>
            </a:r>
            <a:r>
              <a:rPr lang="en-US" dirty="0" smtClean="0"/>
              <a:t> slavery in the United States.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8" y="5983111"/>
            <a:ext cx="8423392" cy="606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443" y="327613"/>
            <a:ext cx="1189334" cy="12725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American Civil War</a:t>
            </a:r>
          </a:p>
          <a:p>
            <a:endParaRPr lang="en-US" dirty="0" smtClean="0"/>
          </a:p>
          <a:p>
            <a:r>
              <a:rPr lang="en-US" dirty="0" smtClean="0"/>
              <a:t>By  </a:t>
            </a:r>
            <a:r>
              <a:rPr lang="en-US" smtClean="0"/>
              <a:t>Gregory Tennant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209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American Civil War</vt:lpstr>
      <vt:lpstr>- The civil war started in the year 1861 and ended in 1865. - The war began as the result of a dispute between certain southern states and certain northern slates regarding slavery and the taxation of cotton exports. - Instead of choosing peace the states chose side.  </vt:lpstr>
      <vt:lpstr>Slide 3</vt:lpstr>
      <vt:lpstr>Slide 4</vt:lpstr>
      <vt:lpstr>Slide 5</vt:lpstr>
    </vt:vector>
  </TitlesOfParts>
  <Company>Yampah Mountain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Civil War</dc:title>
  <dc:creator>greg tennant</dc:creator>
  <cp:lastModifiedBy>greg tennant</cp:lastModifiedBy>
  <cp:revision>4</cp:revision>
  <cp:lastPrinted>2011-05-18T16:07:01Z</cp:lastPrinted>
  <dcterms:created xsi:type="dcterms:W3CDTF">2011-05-18T15:22:28Z</dcterms:created>
  <dcterms:modified xsi:type="dcterms:W3CDTF">2011-05-18T16:10:10Z</dcterms:modified>
</cp:coreProperties>
</file>